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6CA37-5011-F1B2-FFFC-09E777DB0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42ED8D5-8613-33AC-C29E-E6923D723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4223E80-5E7A-E979-B14B-F9E146A0A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2FBFAF8-23AF-64D5-F95C-5D192657E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D6A2E6B-FEDE-B79D-FCB3-0B861151A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001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6982D9-3EBC-F003-43F8-DE2F2DA69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12AC3BE-3087-504B-E15D-EBB32539D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F0AF912-EDB6-351A-942F-4CFF1C58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1EB0A3-519F-9116-9DDB-11B323C3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FCEEBED-9A3D-1764-DAB7-3C1472ACA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150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932287E-8E3F-BD46-15C3-25B9DDE70D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9F9292D-7F7A-FBC5-2B89-4414A31DA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4F58962-F1A1-527F-D876-8724EF8FB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8C1172B-64E0-E603-51C9-7824C26EC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766B8D7-A7DE-BAA0-033E-5D2059F8B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049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540AD3-68FB-6630-63FC-7F2B873FE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F5C23C-0C7A-F32A-A769-FED4E6F76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8B8950-267F-0FDE-4EC2-99B3FC81C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3D45F00-BA38-4515-AF03-EDA3A61BF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6EF3C3-20C6-6B92-B4F5-2BA12080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872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64CBB1-CD8A-4E77-E033-058DC64A5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8ED0C4A-3BBF-48E6-A0E0-475958DCF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BEE5FC-C253-13CD-4A9B-572EAC3A6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F741198-270E-FDFF-6F81-BAD532B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BB89F7A-8535-519A-FDC0-FEE1C3E05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2604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AF85D-6DC2-9142-18A7-49EEB07A3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E69DCD-261A-3A24-2E35-78AA6FC46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6830C63-9BFA-3506-3689-1A5008D4A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789AD2E-BC79-14EA-243D-62CF2AC29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E8A57BF-3ADA-4376-BED3-292106061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30A0488-3C1A-A239-58A7-A979911B8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706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C9DC54-A97F-586A-5477-91D2EA806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2EE05FF-6F9E-BF2E-1E70-A6D2753A8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F3F3176-38BC-8B85-21FA-8A10FB740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E7A3273-C5FC-D425-3189-1B5D982F57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31C338C-2E34-1A0B-488F-B616BA408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94DBFE8-C2FA-70BD-9EDE-40E549B0F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2767AFE-3D83-8AF2-5296-34EF30D23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4C580D4-C4F4-DD0B-D923-28CB7DF8A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859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E1335C-B634-0C94-6C56-2D6BF7779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61D3012-50D2-6334-2D6D-8E4BEC10C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0FE2BFC-05EA-44F9-5E02-78D8B88DB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CA7B8F9-7B08-AF74-DB44-FB121778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846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11D50D9-EB1B-491E-54F9-8FE530C3E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C98AC61-C2FB-A642-C7D5-D9C738A32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950C1E6-C9AC-0D4F-0AD9-674B6A247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417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251F5-9459-A95E-E4C2-232605607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B18F495-8B66-6CF8-D1BD-B93C57958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BF113A9-62C4-94C9-A3DE-53B6B0881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53F91EF-BED1-4C0F-7EF6-F20EBD166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FC8D572-04C9-DDC1-9A67-7475A1ECE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3CC3B3A-78B0-B610-D1B0-B68B90EF9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0058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E8CFE-E1DD-4810-6434-E05FFE2C8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612C52E-9480-38B8-A9F2-FDAB72023E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51A50D8-67C0-8FC4-7EBB-5EA6776E9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2A873CD-1B47-7AD5-374B-D6C3CFC88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41F0B4E-8B32-334C-B75E-B9FF009F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B5974DF-58E9-87AE-2EA7-3F1A92189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875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8F83E28-EC5E-9BAE-772E-83967B196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0D982EF-2AED-3EE4-037D-646F8F296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8D9FFF-335F-4B6C-482E-71F0D1CF14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4910A-84EB-43AA-A218-EC0CBAA47FFA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6F888A-3D40-EDA6-2F95-602AD684E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4853B0-5E29-6716-3E2D-8AB6749CAA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B3CF4-BEF1-469E-A070-6DB6B78C4C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770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473EED-476A-09B1-E11C-823B1A2598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EA694DF-AF68-930F-7CA0-966EC2E76D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03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C3FCAFB8-9DC7-F885-3940-F53A07106A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34" b="38458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074BD6C-D2B9-1C52-731F-6745A2099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/>
              <a:t>FOOTJOY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189EBE3-3BAE-D85D-B57E-89EA9BF89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434201"/>
            <a:ext cx="3822189" cy="374276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100" dirty="0"/>
              <a:t> </a:t>
            </a:r>
          </a:p>
          <a:p>
            <a:r>
              <a:rPr lang="en-US" sz="1100" dirty="0"/>
              <a:t>FJ </a:t>
            </a:r>
            <a:r>
              <a:rPr lang="en-US" sz="1100" dirty="0" err="1"/>
              <a:t>Skofitting-dag</a:t>
            </a:r>
            <a:r>
              <a:rPr lang="en-US" sz="1100" dirty="0"/>
              <a:t> hos Aalborg Golfklub</a:t>
            </a:r>
          </a:p>
          <a:p>
            <a:r>
              <a:rPr lang="en-US" sz="1100" dirty="0"/>
              <a:t>den 20. Maj kl. 11-16⛳</a:t>
            </a:r>
          </a:p>
          <a:p>
            <a:br>
              <a:rPr lang="en-US" sz="1100" dirty="0"/>
            </a:br>
            <a:br>
              <a:rPr lang="en-US" sz="1100" dirty="0"/>
            </a:br>
            <a:endParaRPr lang="en-US" sz="1100" dirty="0"/>
          </a:p>
          <a:p>
            <a:r>
              <a:rPr lang="en-US" sz="1100" dirty="0" err="1"/>
              <a:t>Besøg</a:t>
            </a:r>
            <a:r>
              <a:rPr lang="en-US" sz="1100" dirty="0"/>
              <a:t> </a:t>
            </a:r>
            <a:r>
              <a:rPr lang="en-US" sz="1100" dirty="0" err="1"/>
              <a:t>vores</a:t>
            </a:r>
            <a:r>
              <a:rPr lang="en-US" sz="1100" dirty="0"/>
              <a:t> event </a:t>
            </a:r>
            <a:r>
              <a:rPr lang="en-US" sz="1100" dirty="0" err="1"/>
              <a:t>og</a:t>
            </a:r>
            <a:r>
              <a:rPr lang="en-US" sz="1100" dirty="0"/>
              <a:t> </a:t>
            </a:r>
            <a:r>
              <a:rPr lang="en-US" sz="1100" dirty="0" err="1"/>
              <a:t>få</a:t>
            </a:r>
            <a:r>
              <a:rPr lang="en-US" sz="1100" dirty="0"/>
              <a:t> </a:t>
            </a:r>
            <a:r>
              <a:rPr lang="en-US" sz="1100" dirty="0" err="1"/>
              <a:t>en</a:t>
            </a:r>
            <a:r>
              <a:rPr lang="en-US" sz="1100" dirty="0"/>
              <a:t> gratis</a:t>
            </a:r>
          </a:p>
          <a:p>
            <a:r>
              <a:rPr lang="en-US" sz="1100" dirty="0"/>
              <a:t>3D-scanning </a:t>
            </a:r>
            <a:r>
              <a:rPr lang="en-US" sz="1100" dirty="0" err="1"/>
              <a:t>af</a:t>
            </a:r>
            <a:r>
              <a:rPr lang="en-US" sz="1100" dirty="0"/>
              <a:t> dine </a:t>
            </a:r>
            <a:r>
              <a:rPr lang="en-US" sz="1100" dirty="0" err="1"/>
              <a:t>fødder</a:t>
            </a:r>
            <a:r>
              <a:rPr lang="en-US" sz="1100" dirty="0"/>
              <a:t>👟.</a:t>
            </a:r>
          </a:p>
          <a:p>
            <a:r>
              <a:rPr lang="en-US" sz="1100" dirty="0"/>
              <a:t>Vi </a:t>
            </a:r>
            <a:r>
              <a:rPr lang="en-US" sz="1100" dirty="0" err="1"/>
              <a:t>hjælper</a:t>
            </a:r>
            <a:r>
              <a:rPr lang="en-US" sz="1100" dirty="0"/>
              <a:t> dig med at </a:t>
            </a:r>
            <a:r>
              <a:rPr lang="en-US" sz="1100" dirty="0" err="1"/>
              <a:t>finde</a:t>
            </a:r>
            <a:r>
              <a:rPr lang="en-US" sz="1100" dirty="0"/>
              <a:t> den </a:t>
            </a:r>
            <a:r>
              <a:rPr lang="en-US" sz="1100" dirty="0" err="1"/>
              <a:t>perfekte</a:t>
            </a:r>
            <a:r>
              <a:rPr lang="en-US" sz="1100" dirty="0"/>
              <a:t> </a:t>
            </a:r>
            <a:r>
              <a:rPr lang="en-US" sz="1100" dirty="0" err="1"/>
              <a:t>golfsko</a:t>
            </a:r>
            <a:r>
              <a:rPr lang="en-US" sz="1100" dirty="0"/>
              <a:t> - </a:t>
            </a:r>
            <a:r>
              <a:rPr lang="en-US" sz="1100" dirty="0" err="1"/>
              <a:t>designet</a:t>
            </a:r>
            <a:r>
              <a:rPr lang="en-US" sz="1100" dirty="0"/>
              <a:t> </a:t>
            </a:r>
            <a:r>
              <a:rPr lang="en-US" sz="1100" dirty="0" err="1"/>
              <a:t>til</a:t>
            </a:r>
            <a:r>
              <a:rPr lang="en-US" sz="1100" dirty="0"/>
              <a:t> at </a:t>
            </a:r>
            <a:r>
              <a:rPr lang="en-US" sz="1100" dirty="0" err="1"/>
              <a:t>forbedre</a:t>
            </a:r>
            <a:r>
              <a:rPr lang="en-US" sz="1100" dirty="0"/>
              <a:t> </a:t>
            </a:r>
            <a:r>
              <a:rPr lang="en-US" sz="1100" dirty="0" err="1"/>
              <a:t>komfort</a:t>
            </a:r>
            <a:r>
              <a:rPr lang="en-US" sz="1100" dirty="0"/>
              <a:t>, </a:t>
            </a:r>
            <a:r>
              <a:rPr lang="en-US" sz="1100" dirty="0" err="1"/>
              <a:t>stabilitet</a:t>
            </a:r>
            <a:r>
              <a:rPr lang="en-US" sz="1100" dirty="0"/>
              <a:t> </a:t>
            </a:r>
            <a:r>
              <a:rPr lang="en-US" sz="1100" dirty="0" err="1"/>
              <a:t>og</a:t>
            </a:r>
            <a:r>
              <a:rPr lang="en-US" sz="1100" dirty="0"/>
              <a:t> performance </a:t>
            </a:r>
            <a:r>
              <a:rPr lang="en-US" sz="1100" dirty="0" err="1"/>
              <a:t>på</a:t>
            </a:r>
            <a:r>
              <a:rPr lang="en-US" sz="1100" dirty="0"/>
              <a:t> bane🏌️‍♀️</a:t>
            </a:r>
          </a:p>
          <a:p>
            <a:br>
              <a:rPr lang="en-US" sz="1100" dirty="0"/>
            </a:br>
            <a:br>
              <a:rPr lang="en-US" sz="1100" dirty="0"/>
            </a:br>
            <a:endParaRPr lang="en-US" sz="1100" dirty="0"/>
          </a:p>
          <a:p>
            <a:r>
              <a:rPr lang="en-US" sz="1100" dirty="0"/>
              <a:t>Find den </a:t>
            </a:r>
            <a:r>
              <a:rPr lang="en-US" sz="1100" dirty="0" err="1"/>
              <a:t>perfekte</a:t>
            </a:r>
            <a:r>
              <a:rPr lang="en-US" sz="1100" dirty="0"/>
              <a:t> FJ </a:t>
            </a:r>
            <a:r>
              <a:rPr lang="en-US" sz="1100" dirty="0" err="1"/>
              <a:t>sko</a:t>
            </a:r>
            <a:r>
              <a:rPr lang="en-US" sz="1100" dirty="0"/>
              <a:t> med </a:t>
            </a:r>
            <a:r>
              <a:rPr lang="en-US" sz="1100" dirty="0" err="1"/>
              <a:t>hjælp</a:t>
            </a:r>
            <a:r>
              <a:rPr lang="en-US" sz="1100" dirty="0"/>
              <a:t> </a:t>
            </a:r>
            <a:r>
              <a:rPr lang="en-US" sz="1100" dirty="0" err="1"/>
              <a:t>fra</a:t>
            </a:r>
            <a:r>
              <a:rPr lang="en-US" sz="1100" dirty="0"/>
              <a:t> </a:t>
            </a:r>
            <a:r>
              <a:rPr lang="en-US" sz="1100" dirty="0" err="1"/>
              <a:t>eksperterne</a:t>
            </a:r>
            <a:r>
              <a:rPr lang="en-US" sz="1100" dirty="0"/>
              <a:t>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654057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PowerPoint-præsentation</vt:lpstr>
      <vt:lpstr>FOOTJOY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Pernille Holme</dc:creator>
  <cp:lastModifiedBy>Pernille Holme</cp:lastModifiedBy>
  <cp:revision>1</cp:revision>
  <dcterms:created xsi:type="dcterms:W3CDTF">2026-05-12T10:05:54Z</dcterms:created>
  <dcterms:modified xsi:type="dcterms:W3CDTF">2026-05-12T10:07:18Z</dcterms:modified>
</cp:coreProperties>
</file>